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9" r:id="rId3"/>
    <p:sldId id="258" r:id="rId4"/>
    <p:sldId id="262" r:id="rId5"/>
    <p:sldId id="260" r:id="rId6"/>
    <p:sldId id="264" r:id="rId7"/>
    <p:sldId id="263" r:id="rId8"/>
    <p:sldId id="265" r:id="rId9"/>
    <p:sldId id="266" r:id="rId10"/>
    <p:sldId id="261" r:id="rId11"/>
    <p:sldId id="267" r:id="rId12"/>
    <p:sldId id="271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EF5203-9192-420A-ACA0-EE9F6B113628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76B463-E132-4F58-9858-D179F694E4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576B463-E132-4F58-9858-D179F694E4E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580-3A00-4E70-8556-91448ACBAC3B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580-3A00-4E70-8556-91448ACBAC3B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580-3A00-4E70-8556-91448ACBAC3B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580-3A00-4E70-8556-91448ACBAC3B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580-3A00-4E70-8556-91448ACBAC3B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DFA41-236F-4194-B204-2AE05F3F3DCC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66FF580-3A00-4E70-8556-91448ACBAC3B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0DFA41-236F-4194-B204-2AE05F3F3DC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9797459-400C-49CD-8467-972ADD542FC9}" type="datetimeFigureOut">
              <a:rPr lang="en-US" smtClean="0"/>
              <a:pPr/>
              <a:t>10/15/2012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D847D1-FC34-4233-83D2-95D0BB2ECBE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comic.naver.com/webtoon/detail.nhn?titleId=350217&amp;no=31&amp;weekday=tue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Journal Writing Prompts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z="3200" b="1" dirty="0" smtClean="0"/>
              <a:t>October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www.desktopscenes.com/Autumn%20Scenes%20from%20Southern%20Vermont%20(2003)/Vermont%20Autumn%20Cliche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Rectangle 2"/>
          <p:cNvSpPr/>
          <p:nvPr/>
        </p:nvSpPr>
        <p:spPr>
          <a:xfrm>
            <a:off x="838200" y="4343400"/>
            <a:ext cx="60198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2800" b="1" dirty="0" smtClean="0">
                <a:solidFill>
                  <a:schemeClr val="bg1"/>
                </a:solidFill>
              </a:rPr>
              <a:t>Everyone must take time to sit and watch the leaves turn.  ~Elizabeth Lawrence.  </a:t>
            </a:r>
          </a:p>
          <a:p>
            <a:pPr lvl="0"/>
            <a:r>
              <a:rPr lang="en-US" sz="2800" b="1" dirty="0" smtClean="0">
                <a:solidFill>
                  <a:schemeClr val="bg1"/>
                </a:solidFill>
              </a:rPr>
              <a:t>So what is autumn to you?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Costumes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has been your favorite costume?  Why did you like it so much?</a:t>
            </a:r>
          </a:p>
          <a:p>
            <a:pPr>
              <a:buNone/>
            </a:pPr>
            <a:endParaRPr lang="en-US" dirty="0" smtClean="0"/>
          </a:p>
        </p:txBody>
      </p:sp>
      <p:pic>
        <p:nvPicPr>
          <p:cNvPr id="4" name="Picture 3" descr="Costum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5000" y="2819400"/>
            <a:ext cx="5524928" cy="34628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Ghost </a:t>
            </a:r>
            <a:r>
              <a:rPr lang="en-US" dirty="0" err="1" smtClean="0"/>
              <a:t>STory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u="sng" dirty="0" smtClean="0">
                <a:hlinkClick r:id="rId2"/>
              </a:rPr>
              <a:t>http://</a:t>
            </a:r>
            <a:r>
              <a:rPr lang="en-US" u="sng" dirty="0" smtClean="0">
                <a:hlinkClick r:id="rId2"/>
              </a:rPr>
              <a:t>comic.naver.com/webtoon/detail.nhn?titleId=350217&amp;no=31&amp;weekday=tue</a:t>
            </a:r>
            <a:endParaRPr lang="en-US" u="sng" dirty="0" smtClean="0"/>
          </a:p>
          <a:p>
            <a:endParaRPr lang="en-US" u="sng" dirty="0" smtClean="0"/>
          </a:p>
          <a:p>
            <a:r>
              <a:rPr lang="en-US" dirty="0" smtClean="0"/>
              <a:t>Describe your reaction to this story.  OR</a:t>
            </a:r>
          </a:p>
          <a:p>
            <a:r>
              <a:rPr lang="en-US" dirty="0" smtClean="0"/>
              <a:t>Write your own </a:t>
            </a:r>
            <a:r>
              <a:rPr lang="en-US" smtClean="0"/>
              <a:t>ghost story. 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Candy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What is your favorite candy?  Describe it in vivid details. 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Halloween-Candy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86000" y="2286000"/>
            <a:ext cx="5638800" cy="42291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Halloween Lights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hiller" pitchFamily="82" charset="0"/>
              </a:rPr>
              <a:t>View the Halloween Lights video.</a:t>
            </a:r>
          </a:p>
          <a:p>
            <a:endParaRPr lang="en-US" b="1" dirty="0" smtClean="0">
              <a:solidFill>
                <a:schemeClr val="accent1">
                  <a:lumMod val="50000"/>
                </a:schemeClr>
              </a:solidFill>
              <a:latin typeface="Chiller" pitchFamily="82" charset="0"/>
            </a:endParaRPr>
          </a:p>
          <a:p>
            <a:r>
              <a:rPr lang="en-US" b="1" dirty="0" smtClean="0">
                <a:solidFill>
                  <a:schemeClr val="accent1">
                    <a:lumMod val="50000"/>
                  </a:schemeClr>
                </a:solidFill>
                <a:latin typeface="Chiller" pitchFamily="82" charset="0"/>
              </a:rPr>
              <a:t>What do you think?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hallowen light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581400" y="2667000"/>
            <a:ext cx="5304437" cy="35814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Describe  what You Believe The </a:t>
            </a:r>
            <a:r>
              <a:rPr lang="en-US" dirty="0" err="1" smtClean="0"/>
              <a:t>Oogie</a:t>
            </a:r>
            <a:r>
              <a:rPr lang="en-US" dirty="0" smtClean="0"/>
              <a:t> Boogie Man Looks and Acts like.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http://3.bp.blogspot.com/-XJsRIaOIsRg/Tox8E_jzQPI/AAAAAAAAAZU/mMqlpHZqkMM/s1600/oogie-boogi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1600200"/>
            <a:ext cx="3467100" cy="43751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thespiderawards.com/AwardsPass/WINNERS-NOMINEES/PRO-advertising/images/The-Five-Sense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04800"/>
            <a:ext cx="4667250" cy="619125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609600"/>
            <a:ext cx="3352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/>
              <a:t>Use your five senses. Describe several Halloween sights, sounds, smells, tastes, and touches.</a:t>
            </a:r>
            <a:endParaRPr lang="en-US" sz="4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2" descr="http://www.countryliving.com/cm/countryliving/images/red-riding-hood-de-410492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990600"/>
            <a:ext cx="3429000" cy="43815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685800" y="990600"/>
            <a:ext cx="3733800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What was the best Halloween you've ever had? Tell what you did, when you did it, where you did it, who you did it with, and why you enjoyed it.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images.wikia.com/muppet/images/3/3c/CT-p0001-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533400"/>
            <a:ext cx="3581400" cy="5410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4953000" y="533400"/>
            <a:ext cx="35052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 </a:t>
            </a:r>
            <a:r>
              <a:rPr lang="en-US" sz="3200" b="1" dirty="0" smtClean="0"/>
              <a:t>Listen as the excerpts are read from </a:t>
            </a:r>
            <a:r>
              <a:rPr lang="en-US" sz="3200" b="1" i="1" dirty="0" smtClean="0"/>
              <a:t>Dinner with Dracula.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Observe the pictures.</a:t>
            </a:r>
          </a:p>
          <a:p>
            <a:pPr>
              <a:buFont typeface="Wingdings" pitchFamily="2" charset="2"/>
              <a:buChar char="Ø"/>
            </a:pPr>
            <a:endParaRPr lang="en-US" sz="3200" b="1" dirty="0" smtClean="0"/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Write a poem or short, short story about Halloween.</a:t>
            </a:r>
            <a:endParaRPr lang="en-US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www.arlingtonsquares.com/images/2008images/Black_ca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762000" y="457200"/>
            <a:ext cx="7162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The black cat twitched its tail twice. It hissed. Then ...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95400" y="5791200"/>
            <a:ext cx="6705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chemeClr val="bg1"/>
                </a:solidFill>
              </a:rPr>
              <a:t>Finish the rest of the paragraph!</a:t>
            </a:r>
            <a:endParaRPr lang="en-US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estabrook.ci.lexington.ma.us/Library/Dec/Atti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8200" y="1524000"/>
            <a:ext cx="2381250" cy="2971801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733800" y="1447800"/>
            <a:ext cx="46482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Listen as the story is read aloud.            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Observe the pictures.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Think:  What were you afraid of as a child?</a:t>
            </a:r>
          </a:p>
          <a:p>
            <a:pPr>
              <a:buFont typeface="Wingdings" pitchFamily="2" charset="2"/>
              <a:buChar char="Ø"/>
            </a:pPr>
            <a:r>
              <a:rPr lang="en-US" sz="3200" b="1" dirty="0" smtClean="0"/>
              <a:t>Write:  An entry that explains what you were most afraid of as a kid.</a:t>
            </a:r>
          </a:p>
          <a:p>
            <a:endParaRPr lang="en-US" b="1" dirty="0" smtClean="0"/>
          </a:p>
          <a:p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1.bp.blogspot.com/_lVpp-SOpLUo/SkdzpBp3O2I/AAAAAAAABG0/UGUeGS1SHLk/s400/ghost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457200"/>
            <a:ext cx="3810000" cy="57912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33400" y="838200"/>
            <a:ext cx="30480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Listen to the Kentucky Ghost Story.</a:t>
            </a:r>
          </a:p>
          <a:p>
            <a:endParaRPr lang="en-US" sz="2400" b="1" dirty="0" smtClean="0"/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Then write about an experience you have had with a ghost.  Or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Make up a ghost story.  Or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Retell a ghost story you have heard before.  Or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Describe how you feel </a:t>
            </a:r>
            <a:r>
              <a:rPr lang="en-US" sz="2400" b="1" smtClean="0"/>
              <a:t>about ghosts.  </a:t>
            </a:r>
            <a:r>
              <a:rPr lang="en-US" sz="2400" b="1" dirty="0" smtClean="0"/>
              <a:t>Or</a:t>
            </a:r>
          </a:p>
          <a:p>
            <a:pPr>
              <a:buFont typeface="Wingdings" pitchFamily="2" charset="2"/>
              <a:buChar char="Ø"/>
            </a:pPr>
            <a:r>
              <a:rPr lang="en-US" sz="2400" b="1" dirty="0" smtClean="0"/>
              <a:t>Whatever!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dixieshorrormovietomb.com/OriginalClassics/Halloween1978Poste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1000"/>
            <a:ext cx="4114800" cy="58674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5257800" y="914400"/>
            <a:ext cx="31242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CC3300"/>
                </a:solidFill>
              </a:rPr>
              <a:t>Watch the movie trailer for the original 1978 version of </a:t>
            </a:r>
            <a:r>
              <a:rPr lang="en-US" sz="2400" b="1" i="1" dirty="0" smtClean="0">
                <a:solidFill>
                  <a:srgbClr val="CC3300"/>
                </a:solidFill>
              </a:rPr>
              <a:t>Halloween.</a:t>
            </a:r>
          </a:p>
          <a:p>
            <a:endParaRPr lang="en-US" sz="2400" b="1" i="1" dirty="0" smtClean="0">
              <a:solidFill>
                <a:srgbClr val="CC33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C3300"/>
                </a:solidFill>
              </a:rPr>
              <a:t>What movie(s) has scared you?  </a:t>
            </a:r>
          </a:p>
          <a:p>
            <a:pPr>
              <a:buFont typeface="Wingdings" pitchFamily="2" charset="2"/>
              <a:buChar char="Ø"/>
            </a:pPr>
            <a:endParaRPr lang="en-US" sz="2400" b="1" dirty="0" smtClean="0">
              <a:solidFill>
                <a:srgbClr val="CC33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C3300"/>
                </a:solidFill>
              </a:rPr>
              <a:t>Why?  </a:t>
            </a:r>
          </a:p>
          <a:p>
            <a:pPr>
              <a:buFont typeface="Wingdings" pitchFamily="2" charset="2"/>
              <a:buChar char="Ø"/>
            </a:pPr>
            <a:endParaRPr lang="en-US" sz="2400" b="1" dirty="0" smtClean="0">
              <a:solidFill>
                <a:srgbClr val="CC330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en-US" sz="2400" b="1" dirty="0" smtClean="0">
                <a:solidFill>
                  <a:srgbClr val="CC3300"/>
                </a:solidFill>
              </a:rPr>
              <a:t>What makes a movie scary at least for you?</a:t>
            </a:r>
          </a:p>
          <a:p>
            <a:endParaRPr lang="en-US" i="1" dirty="0" smtClean="0">
              <a:solidFill>
                <a:srgbClr val="FF3300"/>
              </a:solidFill>
            </a:endParaRPr>
          </a:p>
          <a:p>
            <a:endParaRPr lang="en-US" dirty="0">
              <a:solidFill>
                <a:srgbClr val="FF33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Who is the scarier Monster?  Why? 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Dracula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Werewolf </a:t>
            </a:r>
            <a:endParaRPr lang="en-US" dirty="0"/>
          </a:p>
        </p:txBody>
      </p:sp>
      <p:pic>
        <p:nvPicPr>
          <p:cNvPr id="5" name="Picture 4" descr="Dracul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" y="2209800"/>
            <a:ext cx="3334756" cy="3962400"/>
          </a:xfrm>
          <a:prstGeom prst="rect">
            <a:avLst/>
          </a:prstGeom>
        </p:spPr>
      </p:pic>
      <p:pic>
        <p:nvPicPr>
          <p:cNvPr id="6" name="Picture 5" descr="werewol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23230" y="2286000"/>
            <a:ext cx="3163570" cy="39562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13475</TotalTime>
  <Words>328</Words>
  <Application>Microsoft Office PowerPoint</Application>
  <PresentationFormat>On-screen Show (4:3)</PresentationFormat>
  <Paragraphs>58</Paragraphs>
  <Slides>15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Trek</vt:lpstr>
      <vt:lpstr>Journal Writing Prompts </vt:lpstr>
      <vt:lpstr>Slide 2</vt:lpstr>
      <vt:lpstr>Slide 3</vt:lpstr>
      <vt:lpstr>Slide 4</vt:lpstr>
      <vt:lpstr>Slide 5</vt:lpstr>
      <vt:lpstr>Slide 6</vt:lpstr>
      <vt:lpstr>Slide 7</vt:lpstr>
      <vt:lpstr>Slide 8</vt:lpstr>
      <vt:lpstr>Who is the scarier Monster?  Why?  </vt:lpstr>
      <vt:lpstr>Slide 10</vt:lpstr>
      <vt:lpstr>Costumes</vt:lpstr>
      <vt:lpstr>Ghost STory</vt:lpstr>
      <vt:lpstr>Candy</vt:lpstr>
      <vt:lpstr>Halloween Lights</vt:lpstr>
      <vt:lpstr>Describe  what You Believe The Oogie Boogie Man Looks and Acts like.</vt:lpstr>
    </vt:vector>
  </TitlesOfParts>
  <Company>Daviess County Public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Blog Writing Prompts</dc:title>
  <dc:creator>DCPS</dc:creator>
  <cp:lastModifiedBy>Cam Matthews</cp:lastModifiedBy>
  <cp:revision>16</cp:revision>
  <dcterms:created xsi:type="dcterms:W3CDTF">2009-10-16T13:58:57Z</dcterms:created>
  <dcterms:modified xsi:type="dcterms:W3CDTF">2012-10-19T18:29:39Z</dcterms:modified>
</cp:coreProperties>
</file>